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1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22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23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24.xml" ContentType="application/vnd.openxmlformats-officedocument.presentationml.slide+xml"/>
  <Override PartName="/ppt/notesSlides/notesSlide24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25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x="12192000" cy="9144000"/>
  <p:notesSz cx="12192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.xml"/></Relationships>
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9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0.xml"/></Relationships>
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1.xml"/></Relationships>
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2.xml"/></Relationships>
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3.xml"/></Relationships>
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4.xml"/></Relationships>
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5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834640"/>
            <a:ext cx="10363200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5120640"/>
            <a:ext cx="8534399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79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365759"/>
            <a:ext cx="10972799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2103120"/>
            <a:ext cx="10972799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8503920"/>
            <a:ext cx="3901439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notesSlide" Target="../notesSlides/notesSlide14.xml"/><Relationship Id="rId4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notesSlide" Target="../notesSlides/notesSlide15.xml"/><Relationship Id="rId4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notesSlide" Target="../notesSlides/notesSlide16.xml"/><Relationship Id="rId4" Type="http://schemas.openxmlformats.org/officeDocument/2006/relationships/slide" Target="slide16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notesSlide" Target="../notesSlides/notesSlide17.xml"/><Relationship Id="rId4" Type="http://schemas.openxmlformats.org/officeDocument/2006/relationships/slide" Target="slide17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notesSlide" Target="../notesSlides/notesSlide18.xml"/><Relationship Id="rId4" Type="http://schemas.openxmlformats.org/officeDocument/2006/relationships/slide" Target="slide18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notesSlide" Target="../notesSlides/notesSlide19.xml"/><Relationship Id="rId4" Type="http://schemas.openxmlformats.org/officeDocument/2006/relationships/slide" Target="slide19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3" Type="http://schemas.openxmlformats.org/officeDocument/2006/relationships/notesSlide" Target="../notesSlides/notesSlide20.xml"/><Relationship Id="rId4" Type="http://schemas.openxmlformats.org/officeDocument/2006/relationships/slide" Target="slide20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3" Type="http://schemas.openxmlformats.org/officeDocument/2006/relationships/notesSlide" Target="../notesSlides/notesSlide21.xml"/><Relationship Id="rId4" Type="http://schemas.openxmlformats.org/officeDocument/2006/relationships/slide" Target="slide21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3" Type="http://schemas.openxmlformats.org/officeDocument/2006/relationships/notesSlide" Target="../notesSlides/notesSlide22.xml"/><Relationship Id="rId4" Type="http://schemas.openxmlformats.org/officeDocument/2006/relationships/slide" Target="slide22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3" Type="http://schemas.openxmlformats.org/officeDocument/2006/relationships/notesSlide" Target="../notesSlides/notesSlide23.xml"/><Relationship Id="rId4" Type="http://schemas.openxmlformats.org/officeDocument/2006/relationships/slide" Target="slide23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Relationship Id="rId3" Type="http://schemas.openxmlformats.org/officeDocument/2006/relationships/notesSlide" Target="../notesSlides/notesSlide24.xml"/><Relationship Id="rId4" Type="http://schemas.openxmlformats.org/officeDocument/2006/relationships/slide" Target="slide24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Relationship Id="rId3" Type="http://schemas.openxmlformats.org/officeDocument/2006/relationships/notesSlide" Target="../notesSlides/notesSlide25.xml"/><Relationship Id="rId4" Type="http://schemas.openxmlformats.org/officeDocument/2006/relationships/slide" Target="slide25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2019-09-06T21:35:32Z</dcterms:created>
  <dcterms:modified xsi:type="dcterms:W3CDTF">2019-09-06T21:35:32Z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2019-09-06T00:00:00Z</vt:filetime>
  </property>
  <property fmtid="{D5CDD505-2E9C-101B-9397-08002B2CF9AE}" pid="3" name="LastSaved">
    <vt:filetime>2019-09-07T00:00:00Z</vt:filetime>
  </property>
</Properties>
</file>